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56585" autoAdjust="0"/>
  </p:normalViewPr>
  <p:slideViewPr>
    <p:cSldViewPr snapToGrid="0">
      <p:cViewPr varScale="1">
        <p:scale>
          <a:sx n="24" d="100"/>
          <a:sy n="24" d="100"/>
        </p:scale>
        <p:origin x="1124" y="36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Be</a:t>
            </a:r>
            <a:r>
              <a:rPr lang="en-US" baseline="0" dirty="0" smtClean="0"/>
              <a:t> sure to read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Appendix Z for training lab set up notes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and 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additional instructor notes.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>
                <a:solidFill>
                  <a:srgbClr val="7D868C"/>
                </a:solidFill>
              </a:rPr>
              <a:t>Course </a:t>
            </a:r>
            <a:r>
              <a:rPr lang="en-US" sz="1600" smtClean="0">
                <a:solidFill>
                  <a:srgbClr val="7D868C"/>
                </a:solidFill>
              </a:rPr>
              <a:t>v1.0.1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lc="http://schemas.openxmlformats.org/drawingml/2006/lockedCanvas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12493</TotalTime>
  <Words>1265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1583</cp:revision>
  <cp:lastPrinted>2015-02-07T23:49:10Z</cp:lastPrinted>
  <dcterms:created xsi:type="dcterms:W3CDTF">2012-09-13T17:36:07Z</dcterms:created>
  <dcterms:modified xsi:type="dcterms:W3CDTF">2015-10-14T14:37:00Z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